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"/>
  </p:handoutMasterIdLst>
  <p:sldIdLst>
    <p:sldId id="260" r:id="rId3"/>
    <p:sldId id="264" r:id="rId4"/>
    <p:sldId id="268" r:id="rId5"/>
    <p:sldId id="302" r:id="rId7"/>
    <p:sldId id="303" r:id="rId8"/>
    <p:sldId id="304" r:id="rId9"/>
    <p:sldId id="312" r:id="rId10"/>
    <p:sldId id="307" r:id="rId11"/>
    <p:sldId id="305" r:id="rId12"/>
    <p:sldId id="318" r:id="rId13"/>
    <p:sldId id="308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491"/>
    <a:srgbClr val="E93F64"/>
    <a:srgbClr val="FF9409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6.png"/><Relationship Id="rId12" Type="http://schemas.openxmlformats.org/officeDocument/2006/relationships/tags" Target="../tags/tag12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17.xml"/><Relationship Id="rId4" Type="http://schemas.openxmlformats.org/officeDocument/2006/relationships/image" Target="../media/image19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8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openxmlformats.org/officeDocument/2006/relationships/image" Target="../media/image19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charset="-122"/>
                <a:ea typeface="华文中宋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274672" y="3781846"/>
            <a:ext cx="63709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charset="-122"/>
                <a:ea typeface="华文中宋" charset="-122"/>
                <a:cs typeface="华文中宋" charset="-122"/>
              </a:rPr>
              <a:t>LED light exchange lighting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3004820" y="1409700"/>
            <a:ext cx="66490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charset="-122"/>
                <a:ea typeface="华文中宋" charset="-122"/>
              </a:rPr>
              <a:t>Light of Tiny</a:t>
            </a:r>
            <a:r>
              <a:rPr lang="en-US" altLang="zh-CN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charset="-122"/>
                <a:ea typeface="华文中宋" charset="-122"/>
              </a:rPr>
              <a:t>-</a:t>
            </a:r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charset="-122"/>
                <a:ea typeface="华文中宋" charset="-122"/>
              </a:rPr>
              <a:t>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charset="-122"/>
              <a:ea typeface="华文中宋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342255" y="5788660"/>
            <a:ext cx="150812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157140" y="370373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charset="-122"/>
                <a:ea typeface="华文中宋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196340"/>
            <a:ext cx="9673590" cy="423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884805" y="336550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283575" y="384175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96010" y="1082040"/>
            <a:ext cx="96373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After the program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is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download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, we can see that a smile pattern is displayed on the  dot matrix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of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micro:bit board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. The two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lights alternately light up different colors, as shown below.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35" y="2805430"/>
            <a:ext cx="2794000" cy="2469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655" y="2805430"/>
            <a:ext cx="2766695" cy="2499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420" y="2792730"/>
            <a:ext cx="2734310" cy="2495550"/>
          </a:xfrm>
          <a:prstGeom prst="rect">
            <a:avLst/>
          </a:prstGeom>
        </p:spPr>
      </p:pic>
      <p:sp>
        <p:nvSpPr>
          <p:cNvPr id="3" name="PA-矩形 86"/>
          <p:cNvSpPr/>
          <p:nvPr>
            <p:custDataLst>
              <p:tags r:id="rId6"/>
            </p:custDataLst>
          </p:nvPr>
        </p:nvSpPr>
        <p:spPr>
          <a:xfrm>
            <a:off x="3451338" y="409108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charset="-122"/>
                <a:ea typeface="华文中宋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42255" y="5788660"/>
            <a:ext cx="150812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itchFamily="34" charset="0"/>
                <a:ea typeface="隶书" charset="-122"/>
                <a:cs typeface="Arial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charset="-122"/>
              <a:ea typeface="隶书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itchFamily="34" charset="0"/>
                <a:ea typeface="隶书" charset="-122"/>
                <a:cs typeface="Arial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itchFamily="34" charset="0"/>
              <a:ea typeface="隶书" charset="-122"/>
              <a:cs typeface="Arial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2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3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531485" y="5885815"/>
            <a:ext cx="14617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7" name="矩形 6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charset="-122"/>
                <a:ea typeface="华文中宋" charset="-122"/>
                <a:sym typeface="+mn-ea"/>
              </a:endParaRPr>
            </a:p>
          </p:txBody>
        </p:sp>
        <p:sp>
          <p:nvSpPr>
            <p:cNvPr id="9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6" name="矩形 15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17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0" name="矩形 19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1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5" name="矩形 24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7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0" name="矩形 29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1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sp>
        <p:nvSpPr>
          <p:cNvPr id="35" name="PA-矩形 7"/>
          <p:cNvSpPr/>
          <p:nvPr>
            <p:custDataLst>
              <p:tags r:id="rId12"/>
            </p:custDataLst>
          </p:nvPr>
        </p:nvSpPr>
        <p:spPr>
          <a:xfrm>
            <a:off x="489075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charset="-122"/>
                <a:ea typeface="华文中宋" charset="-122"/>
                <a:cs typeface="Arial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charset="-122"/>
              <a:ea typeface="华文中宋" charset="-122"/>
              <a:cs typeface="Arial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7494898" y="1523637"/>
            <a:ext cx="203612" cy="19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697843" y="27829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72005" y="1094740"/>
            <a:ext cx="766635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1.The position of the LED lights in the robot car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10" y="1100736"/>
            <a:ext cx="404635" cy="454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10" y="1768213"/>
            <a:ext cx="404635" cy="454436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72005" y="1762760"/>
            <a:ext cx="58261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Learn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about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the principle of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LED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576705" y="2497455"/>
            <a:ext cx="9718040" cy="31089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Programming method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endParaRPr 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1 online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http://microbit.org/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to enter the programming interface. Add the Yahboom package</a:t>
            </a:r>
            <a:r>
              <a:rPr lang="en-US"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to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2 offline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We need to open the offline programming software. After the installation is complete, enter the programming interface, click【New Project】, add Yahboom package: </a:t>
            </a:r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, you can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525770" y="5856605"/>
            <a:ext cx="139128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400040" y="5899150"/>
            <a:ext cx="14433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05" y="1505585"/>
            <a:ext cx="3679190" cy="330454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4"/>
            </p:custDataLst>
          </p:nvPr>
        </p:nvSpPr>
        <p:spPr>
          <a:xfrm>
            <a:off x="4697843" y="278298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29055" y="922020"/>
            <a:ext cx="916686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In the picture shown below, the two white squares circled by the red wire frame are the colorful lights on the Tiny-bit.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9055" y="5084445"/>
            <a:ext cx="916686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Principle: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 LED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light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(red, green, blue) are packaged in the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LED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module. We can mix different colors(256*256*256) by controlling the brightness of the three LEDs.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11763" y="367198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charset="-122"/>
                <a:ea typeface="华文中宋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60855" y="1432560"/>
            <a:ext cx="867029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1.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Learn how to use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 lights graphically program building blocks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" y="1520471"/>
            <a:ext cx="404635" cy="454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" y="2193663"/>
            <a:ext cx="404635" cy="45443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60855" y="2051685"/>
            <a:ext cx="794004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2.We will make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Two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LED 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lights alternately light up different colors</a:t>
            </a:r>
            <a:endParaRPr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3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36090" y="1146810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270" y="1626235"/>
            <a:ext cx="3836670" cy="4010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210" y="1626235"/>
            <a:ext cx="4210050" cy="402336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55943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0" y="1138555"/>
            <a:ext cx="4525645" cy="1533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025" y="1138555"/>
            <a:ext cx="5142230" cy="4511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70" y="2750185"/>
            <a:ext cx="4525645" cy="1377315"/>
          </a:xfrm>
          <a:prstGeom prst="rect">
            <a:avLst/>
          </a:prstGeom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28695" y="302895"/>
            <a:ext cx="612775" cy="64452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240" y="222250"/>
            <a:ext cx="641985" cy="60896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180635" y="367198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510" y="1411605"/>
            <a:ext cx="5772150" cy="302895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0" y="1134110"/>
            <a:ext cx="525780" cy="56007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157140" y="370373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charset="-122"/>
                <a:ea typeface="华文中宋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19580" y="1134110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850" y="1733550"/>
            <a:ext cx="3495675" cy="3390900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10225" y="5774055"/>
            <a:ext cx="14141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b="1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1792</Words>
  <Application>WPS 演示</Application>
  <PresentationFormat>宽屏</PresentationFormat>
  <Paragraphs>83</Paragraphs>
  <Slides>12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273</cp:revision>
  <dcterms:created xsi:type="dcterms:W3CDTF">2017-08-18T03:02:00Z</dcterms:created>
  <dcterms:modified xsi:type="dcterms:W3CDTF">2021-12-27T09:35:48Z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